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0DFAA-7EAB-7D2D-BFD2-3840C559E4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D01BE-9A0C-31D2-7080-DD64B9B4FB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C6725-87C7-BD33-E4DF-EF08A15CC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B3F56-D3B0-3FBE-F6DB-B7A15707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1D61B-5CD1-E409-F4B8-A473A1CD6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570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61166-D93E-BDED-72EC-06DD27BB5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71A4FE-9C38-C195-1670-4624A2275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5F85E-C11C-1934-876A-EB8C11F51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9DAA3-A699-BFCA-DF81-614778A41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D77F0-C3A4-C232-CB3F-B5CC9C7A0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5611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1190A6-8C9F-D9F6-3AEE-4DCBC9F226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3607B2-C28C-1994-BB59-BBCC2B141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CE9F7-B4F3-95F1-0DB0-4F4AE1046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017D1-E5DC-24BC-3AB4-3B7B1881D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4AF06-7DB7-B721-ED81-7990102D4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776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0E9C4-FB44-D47D-DF02-0DEF71444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B2842-26C1-24E8-A488-B1A42FD15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8CDB7-2DA8-E084-5B83-C79441986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589DC-B8A1-ED29-592C-FD2B03395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A9D12-50AB-CE23-64E2-426E572F9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0006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347E7-CC7D-6882-43FC-4B90D4368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52284-BAF6-D123-1BD1-C6F4C4072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44D6B-7136-4F76-640A-F729D7F73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61253-933E-7B93-D01C-60EE8111F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4613E-24FD-0D67-DB7D-2EB588696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117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841B0-8CCF-4786-C88F-F9F8FB933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4DEBB-556E-2E35-C8E0-33A8B2A3CA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E91C5-BE8F-5321-BB2E-DC004A8F4F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80F1C8-6B6F-7B5F-8713-06ADA02B0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65CC8-D650-FD69-B074-CA551CC1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1422F-E61E-1D52-8A65-0356B53C0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1199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7B0A8-1EEE-BF62-007D-B0390ED5C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E8751D-35E4-865E-252D-6EDD57898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51F48-9ED5-B74A-CC1E-DC0DE938F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3B0D2D-2309-D53C-5D67-C9FA118A05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D3D288-3FB2-1CC6-014C-BABFE970E8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041E38-BB1D-9E03-7E23-BC9DA602F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6B699B-F895-6D70-E6AE-8830C030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425035-F526-D3C7-3E90-D07BBBD7C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293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0F0C8-1A50-C944-6AA9-E82698FED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654124-D92C-2C4D-9900-6BDB14009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0D17C6-D1FB-49B6-E6D7-BC2B79C54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FEDAE-8670-0FAB-D7F3-1A7505998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8100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7D811F-6A60-DC87-4E76-398B52432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487E7F-7860-1A49-11D8-FF7C461C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01E046-69C2-F99F-D01A-02F4BC5ED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9015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D71C3-648D-6BFD-FD35-E62DB82AB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75A50-1977-A474-C1BA-1B221AD63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4063B-D151-853C-A109-5E91F2F09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CDF8D3-D30E-41B1-14F5-1F6AA5DA4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485D5-CDFC-EAC2-CF49-6BE53B792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0CC105-72EE-8F42-D64B-1793E1802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7924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786B-4180-2894-7EDF-82A74CA5A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94634-7315-6DF3-47EB-59C9369753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456E1C-347D-DE7F-792A-58C9B5A35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38357-437F-782B-5BF4-31581B822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169C5-9297-ED48-22DB-0F1E23DF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603EC-A499-77AF-7EA5-1E7DC92A9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1308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9BF5D6-D764-E834-1875-1D1260ED5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F50E5-9B03-C623-9B06-EAAFA0102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E3D6F-E58A-584A-A747-A32F0A97F1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A6F4D-E0AA-4F54-9391-82D9E2780B32}" type="datetimeFigureOut">
              <a:rPr lang="en-IN" smtClean="0"/>
              <a:t>16-04-2023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A76FF-86E0-E6AF-5F48-52919BAE6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83947-8C24-B5B8-BF01-2C6025F35D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515A2-8920-405A-A879-E3DBA0B98B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061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ubuntu-linux-terminal-hacker-computer-funny-groot-studio-shot-wallpaper-hrbdn/download/1366x768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A677-9A85-FBD9-AD3A-5484C26BA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20587" y="160255"/>
            <a:ext cx="3450866" cy="23876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498474-3A4F-3BBF-1622-3F13330AC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602037"/>
            <a:ext cx="9273871" cy="2759005"/>
          </a:xfrm>
        </p:spPr>
        <p:txBody>
          <a:bodyPr>
            <a:normAutofit fontScale="77500" lnSpcReduction="20000"/>
          </a:bodyPr>
          <a:lstStyle/>
          <a:p>
            <a:r>
              <a:rPr lang="en-US" sz="5400" u="sng" dirty="0"/>
              <a:t>Cyber Security Project</a:t>
            </a:r>
          </a:p>
          <a:p>
            <a:r>
              <a:rPr lang="en-US" sz="4800" i="1" u="sng" dirty="0"/>
              <a:t>Credential Harvesting(Phishing)</a:t>
            </a:r>
          </a:p>
          <a:p>
            <a:r>
              <a:rPr lang="en-US" sz="3000" dirty="0"/>
              <a:t>Student Name: Rishab Verma</a:t>
            </a:r>
          </a:p>
          <a:p>
            <a:r>
              <a:rPr lang="en-US" sz="3000" dirty="0"/>
              <a:t>Roll Number: 2021UCA1946</a:t>
            </a:r>
          </a:p>
          <a:p>
            <a:r>
              <a:rPr lang="en-IN" sz="3000" dirty="0"/>
              <a:t>Branch: CSAI 2</a:t>
            </a:r>
          </a:p>
          <a:p>
            <a:r>
              <a:rPr lang="en-IN" sz="3000" dirty="0"/>
              <a:t>Instructor : Gaurav Singal Sir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04F09A-9118-0310-3BDF-B1C4F4782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757" y="9939"/>
            <a:ext cx="3666527" cy="348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834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68586-8B4D-BE60-1814-48B8599A7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540" y="166977"/>
            <a:ext cx="10766066" cy="6009986"/>
          </a:xfrm>
        </p:spPr>
        <p:txBody>
          <a:bodyPr/>
          <a:lstStyle/>
          <a:p>
            <a:r>
              <a:rPr lang="en-US" dirty="0"/>
              <a:t>After Entering the Enter key, screen will be having many websites names.</a:t>
            </a:r>
          </a:p>
          <a:p>
            <a:r>
              <a:rPr lang="en-US" dirty="0"/>
              <a:t>Now we’ve to select the website which we want to make the clone</a:t>
            </a:r>
            <a:r>
              <a:rPr lang="en-IN" dirty="0"/>
              <a:t> for our attack.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D5BEF4-FB6B-E3E1-6889-5D3CC02BA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440" y="1920713"/>
            <a:ext cx="6535972" cy="488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185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81721-310A-A64F-DDCE-8A82CE1AF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64" y="119270"/>
            <a:ext cx="11266336" cy="6057693"/>
          </a:xfrm>
        </p:spPr>
        <p:txBody>
          <a:bodyPr/>
          <a:lstStyle/>
          <a:p>
            <a:r>
              <a:rPr lang="en-US" dirty="0"/>
              <a:t>We can select any website mentioned in the options to be cloned.</a:t>
            </a:r>
          </a:p>
          <a:p>
            <a:r>
              <a:rPr lang="en-US" dirty="0"/>
              <a:t>Let us make a clone of Github.</a:t>
            </a:r>
          </a:p>
          <a:p>
            <a:r>
              <a:rPr lang="en-US" dirty="0"/>
              <a:t>For that we’ve to select option number of github.</a:t>
            </a:r>
          </a:p>
          <a:p>
            <a:r>
              <a:rPr lang="en-US" dirty="0"/>
              <a:t>After that for link creation we’ll be using cloudfare option which will be visible after we enter the website number.</a:t>
            </a:r>
          </a:p>
          <a:p>
            <a:r>
              <a:rPr lang="en-US" dirty="0"/>
              <a:t>After creating the link for testing whether it is working or not we’ve to copy link’s address and then paste it into linux’s firefox.</a:t>
            </a:r>
          </a:p>
          <a:p>
            <a:r>
              <a:rPr lang="en-US" dirty="0"/>
              <a:t>After that the cloned page will be visible to us asking for username and a password.</a:t>
            </a: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8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754E14-567D-F411-1329-3DEB557D2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6" y="298450"/>
            <a:ext cx="11425649" cy="6388100"/>
          </a:xfrm>
        </p:spPr>
      </p:pic>
    </p:spTree>
    <p:extLst>
      <p:ext uri="{BB962C8B-B14F-4D97-AF65-F5344CB8AC3E}">
        <p14:creationId xmlns:p14="http://schemas.microsoft.com/office/powerpoint/2010/main" val="1014773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C3116-E0AF-1FB9-516D-4DA74C88D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783" y="100191"/>
            <a:ext cx="11911054" cy="6427829"/>
          </a:xfrm>
        </p:spPr>
        <p:txBody>
          <a:bodyPr/>
          <a:lstStyle/>
          <a:p>
            <a:r>
              <a:rPr lang="en-US" dirty="0"/>
              <a:t>After opening the link the page will be visible as seen in the previous one.</a:t>
            </a:r>
          </a:p>
          <a:p>
            <a:r>
              <a:rPr lang="en-US" dirty="0"/>
              <a:t>Now as we opened the link our device’s IP address will be shown in the terminal.</a:t>
            </a:r>
          </a:p>
          <a:p>
            <a:r>
              <a:rPr lang="en-US" dirty="0"/>
              <a:t>Thereafter whatever details we’ll fill also become visible to us in the terminal after sign in key gets pressed.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2472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0D5E667-B945-0620-065B-1C68D46B4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58" y="145111"/>
            <a:ext cx="11452543" cy="6567777"/>
          </a:xfrm>
        </p:spPr>
      </p:pic>
    </p:spTree>
    <p:extLst>
      <p:ext uri="{BB962C8B-B14F-4D97-AF65-F5344CB8AC3E}">
        <p14:creationId xmlns:p14="http://schemas.microsoft.com/office/powerpoint/2010/main" val="209926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D54AF-CD24-E717-52D8-4CEAB128B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367" y="127220"/>
            <a:ext cx="11879249" cy="6504167"/>
          </a:xfrm>
        </p:spPr>
        <p:txBody>
          <a:bodyPr/>
          <a:lstStyle/>
          <a:p>
            <a:r>
              <a:rPr lang="en-US" dirty="0"/>
              <a:t>So in this way whoever opens the link , his/her IP address along with the details he/she is filling will be visible to the attacker.</a:t>
            </a:r>
          </a:p>
          <a:p>
            <a:r>
              <a:rPr lang="en-US" dirty="0"/>
              <a:t>After completion of the attack for terminating the current work we’ve to write ctrl+c .</a:t>
            </a:r>
          </a:p>
          <a:p>
            <a:r>
              <a:rPr lang="en-US" dirty="0"/>
              <a:t>In this way we can do a credential harvesting attack.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2230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2B04-D575-A9D1-E2AF-BAC5B9920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36892"/>
          </a:xfrm>
        </p:spPr>
        <p:txBody>
          <a:bodyPr>
            <a:normAutofit/>
          </a:bodyPr>
          <a:lstStyle/>
          <a:p>
            <a:r>
              <a:rPr lang="en-US" sz="9600" b="1" i="1" u="sng" dirty="0"/>
              <a:t>Thank You</a:t>
            </a:r>
            <a:endParaRPr lang="en-IN" sz="9600" b="1" i="1" u="sng" dirty="0"/>
          </a:p>
        </p:txBody>
      </p:sp>
    </p:spTree>
    <p:extLst>
      <p:ext uri="{BB962C8B-B14F-4D97-AF65-F5344CB8AC3E}">
        <p14:creationId xmlns:p14="http://schemas.microsoft.com/office/powerpoint/2010/main" val="3882863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9727C-744C-749D-046B-25E27E2B3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What is Credential Harvesting?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8DAD0-4A8C-794A-83B9-A12E3E15F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cyberattack in which cybercriminals are able to gather usernames and passwords using email phishing and other exploits.</a:t>
            </a:r>
          </a:p>
          <a:p>
            <a:r>
              <a:rPr lang="en-US" dirty="0"/>
              <a:t>Attackers sends links among people so that users will be fooled into entering their username or password.</a:t>
            </a:r>
          </a:p>
          <a:p>
            <a:r>
              <a:rPr lang="en-US" dirty="0"/>
              <a:t>Attackers can use these sensitive details for their own exploits or they can trade them.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7836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1FACB0-ACEF-2AB4-D436-343D235DE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How To Perform an Attack?</a:t>
            </a:r>
            <a:endParaRPr lang="en-IN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EBB580-54E0-DD37-DF6D-EBD1E5D90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71277" y="1690689"/>
            <a:ext cx="7768424" cy="455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250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374E9B-BBC7-084A-7C35-AD54CCC84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will be using Kali Linux For performing the attack!!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C8B2756-95D8-E392-96DD-CAB1164B0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11" y="1690688"/>
            <a:ext cx="8380675" cy="5020213"/>
          </a:xfrm>
        </p:spPr>
      </p:pic>
    </p:spTree>
    <p:extLst>
      <p:ext uri="{BB962C8B-B14F-4D97-AF65-F5344CB8AC3E}">
        <p14:creationId xmlns:p14="http://schemas.microsoft.com/office/powerpoint/2010/main" val="2337194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C7445-FE68-F051-630B-008D9766E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going to use an additional tool namely</a:t>
            </a:r>
            <a:br>
              <a:rPr lang="en-US" dirty="0"/>
            </a:br>
            <a:r>
              <a:rPr lang="en-US" dirty="0"/>
              <a:t>Zphisher.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F6E63-DC48-5DF4-CFDE-58BFF97A8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be adding the Zphisher into our kali linux.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DA650-753E-6934-AA15-AC4852347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122" y="2321782"/>
            <a:ext cx="6694998" cy="453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702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E2ADA-5DA8-764D-7D67-58408CB8E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370" y="500932"/>
            <a:ext cx="10924430" cy="5676031"/>
          </a:xfrm>
        </p:spPr>
        <p:txBody>
          <a:bodyPr/>
          <a:lstStyle/>
          <a:p>
            <a:r>
              <a:rPr lang="en-US" dirty="0"/>
              <a:t>First we’ve to add all the files mentioned in previous slide into our kali linux.</a:t>
            </a:r>
          </a:p>
          <a:p>
            <a:r>
              <a:rPr lang="en-US" dirty="0"/>
              <a:t>After that we’ve to open the root terminal of linux.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C97259-FEAC-1D2E-E75E-5C93255DB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070" y="1982572"/>
            <a:ext cx="6408751" cy="478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32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5A936-FD9E-D277-6E5B-AC916EE12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974" y="147900"/>
            <a:ext cx="11621495" cy="6710100"/>
          </a:xfrm>
        </p:spPr>
        <p:txBody>
          <a:bodyPr/>
          <a:lstStyle/>
          <a:p>
            <a:r>
              <a:rPr lang="en-US" dirty="0"/>
              <a:t>After Opening the terminal we’ve to change the directory of zphisher and make it available into the terminal we are working.</a:t>
            </a:r>
          </a:p>
          <a:p>
            <a:r>
              <a:rPr lang="en-US" dirty="0"/>
              <a:t>For that we’ll write cd zphisher where cd stands for change directory.</a:t>
            </a:r>
          </a:p>
          <a:p>
            <a:r>
              <a:rPr lang="en-US" dirty="0"/>
              <a:t>Press Enter.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3E5299-05E4-BEA3-D05E-6C90AF64E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215" y="2054047"/>
            <a:ext cx="6750657" cy="465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77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7ED30-3A2F-6831-116E-D62138244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393" y="246490"/>
            <a:ext cx="11091407" cy="5930473"/>
          </a:xfrm>
        </p:spPr>
        <p:txBody>
          <a:bodyPr/>
          <a:lstStyle/>
          <a:p>
            <a:r>
              <a:rPr lang="en-US" dirty="0"/>
              <a:t>After that we’ve come into the folder of zphisher.</a:t>
            </a:r>
          </a:p>
          <a:p>
            <a:r>
              <a:rPr lang="en-US" dirty="0"/>
              <a:t>Now to check the contents of folder we’ve to write ls where ls stands for list.</a:t>
            </a:r>
          </a:p>
          <a:p>
            <a:r>
              <a:rPr lang="en-US" dirty="0"/>
              <a:t>Press Enter.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F90691-AE2A-83DF-830E-9B5A4FB85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850" y="2153424"/>
            <a:ext cx="8205746" cy="460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388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C244D-8CAC-FFC3-FF0A-B37AD2677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83" y="147900"/>
            <a:ext cx="11931594" cy="6555050"/>
          </a:xfrm>
        </p:spPr>
        <p:txBody>
          <a:bodyPr/>
          <a:lstStyle/>
          <a:p>
            <a:r>
              <a:rPr lang="en-US" dirty="0"/>
              <a:t>Now to run zphisher we’ll be writing ./zphisher.sh</a:t>
            </a:r>
          </a:p>
          <a:p>
            <a:r>
              <a:rPr lang="en-US" dirty="0"/>
              <a:t>Press Enter.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5AF018-B0B5-8834-3495-0E688A65A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141" y="1266224"/>
            <a:ext cx="7235687" cy="537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06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471</Words>
  <Application>Microsoft Office PowerPoint</Application>
  <PresentationFormat>Widescreen</PresentationFormat>
  <Paragraphs>39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What is Credential Harvesting?</vt:lpstr>
      <vt:lpstr>How To Perform an Attack?</vt:lpstr>
      <vt:lpstr>We will be using Kali Linux For performing the attack!!</vt:lpstr>
      <vt:lpstr>We are going to use an additional tool namely Zphisher.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2</cp:revision>
  <dcterms:created xsi:type="dcterms:W3CDTF">2022-11-19T17:05:12Z</dcterms:created>
  <dcterms:modified xsi:type="dcterms:W3CDTF">2023-04-16T05:18:19Z</dcterms:modified>
</cp:coreProperties>
</file>

<file path=docProps/thumbnail.jpeg>
</file>